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>
        <p:scale>
          <a:sx n="40" d="100"/>
          <a:sy n="40" d="100"/>
        </p:scale>
        <p:origin x="-1404" y="-87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Structures: Search Trees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7" y="2217739"/>
            <a:ext cx="8964794" cy="34115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Search Trees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AVL Trees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129</Words>
  <Application>Microsoft Office PowerPoint</Application>
  <PresentationFormat>Custom</PresentationFormat>
  <Paragraphs>37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Data Structures: 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2018-05-10T13:10:48Z</dcterms:modified>
</cp:coreProperties>
</file>